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1" r:id="rId3"/>
    <p:sldId id="279" r:id="rId4"/>
    <p:sldId id="282" r:id="rId5"/>
    <p:sldId id="283" r:id="rId6"/>
    <p:sldId id="300" r:id="rId7"/>
    <p:sldId id="301" r:id="rId8"/>
    <p:sldId id="284" r:id="rId9"/>
    <p:sldId id="285" r:id="rId10"/>
    <p:sldId id="286" r:id="rId11"/>
    <p:sldId id="290" r:id="rId12"/>
    <p:sldId id="302" r:id="rId13"/>
    <p:sldId id="293" r:id="rId14"/>
    <p:sldId id="303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86" autoAdjust="0"/>
  </p:normalViewPr>
  <p:slideViewPr>
    <p:cSldViewPr>
      <p:cViewPr varScale="1">
        <p:scale>
          <a:sx n="48" d="100"/>
          <a:sy n="48" d="100"/>
        </p:scale>
        <p:origin x="-131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5BE1-A611-479B-B38E-CC7A2D4953A3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6609-A12E-48B6-BCE0-DB186162F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417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SutonnyEMJ" pitchFamily="2" charset="0"/>
              </a:rPr>
              <a:t>¯^</a:t>
            </a:r>
            <a:r>
              <a:rPr lang="en-US" sz="8800" dirty="0" err="1" smtClean="0">
                <a:latin typeface="SutonnyEMJ" pitchFamily="2" charset="0"/>
              </a:rPr>
              <a:t>vMZg</a:t>
            </a:r>
            <a:endParaRPr lang="en-US" sz="1600" dirty="0">
              <a:latin typeface="SutonnyE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icture\New folder\20160813_23250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</a:blip>
          <a:srcRect l="40833" r="34167" b="6667"/>
          <a:stretch>
            <a:fillRect/>
          </a:stretch>
        </p:blipFill>
        <p:spPr bwMode="auto">
          <a:xfrm>
            <a:off x="4572000" y="0"/>
            <a:ext cx="4572000" cy="5867400"/>
          </a:xfrm>
          <a:prstGeom prst="rect">
            <a:avLst/>
          </a:prstGeom>
          <a:noFill/>
        </p:spPr>
      </p:pic>
      <p:pic>
        <p:nvPicPr>
          <p:cNvPr id="3" name="Picture 2" descr="F:\Picture\New folder\20160813_23250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" contrast="40000"/>
          </a:blip>
          <a:srcRect l="8333" r="61042" b="7229"/>
          <a:stretch>
            <a:fillRect/>
          </a:stretch>
        </p:blipFill>
        <p:spPr bwMode="auto">
          <a:xfrm>
            <a:off x="0" y="0"/>
            <a:ext cx="4572000" cy="586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6096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wPÎt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j¨ve‡iUix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hbªcvwZ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858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cwiZ¨vM</a:t>
            </a:r>
            <a:endParaRPr lang="en-US" sz="4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j¨ve‡iUwi‡Z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cwiwgZ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¡ </a:t>
            </a: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mwggvB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‡µv I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‡µv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GbvjvBwUK¨vj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425196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97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Macro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0.1-0.5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20-25 ml</a:t>
                      </a:r>
                      <a:endParaRPr lang="en-US" dirty="0"/>
                    </a:p>
                  </a:txBody>
                  <a:tcPr/>
                </a:tc>
              </a:tr>
              <a:tr h="680720">
                <a:tc>
                  <a:txBody>
                    <a:bodyPr/>
                    <a:lstStyle/>
                    <a:p>
                      <a:r>
                        <a:rPr lang="en-US" dirty="0" smtClean="0"/>
                        <a:t>Semi Micro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0.1-0.05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 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 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 ml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j¨ve‡iUwi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mvgwMÖ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wewa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dv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÷© GBW e·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wewa</a:t>
            </a:r>
            <a:endParaRPr lang="en-US" sz="4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1.‡PvL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viK</a:t>
            </a:r>
            <a:endParaRPr lang="en-US" sz="4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2.AwMœwb‡ivaK </a:t>
            </a: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3.‡md&amp;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kvIqvi</a:t>
            </a:r>
            <a:endParaRPr lang="en-US" sz="4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4.wbivc` `¯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Zvbv</a:t>
            </a:r>
            <a:endParaRPr lang="en-US" sz="4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5.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Pkgv</a:t>
            </a:r>
            <a:endParaRPr lang="en-US" sz="4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6.dvó GBW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eK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&amp;&amp;m</a:t>
            </a: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7.‡Uwj‡dvb I ‡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mdwU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A¨vjvg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4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j¨ve‡iUwi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mvgwMÖ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wewa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dv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÷© GBW e·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wewa</a:t>
            </a:r>
            <a:endParaRPr lang="en-US" sz="4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739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1.Sbv©   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2.‡mdwU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Møvm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MMjm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&amp;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3AvBK¨vc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4,eøvs‡KU 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5.‡mdwU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Møvfm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&amp;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6.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wbM©g‡bi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myiÿv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·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7.AwMœwbev©cK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e¨e¯’v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00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659559"/>
            <a:ext cx="548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1.j¨ve‡iUix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2dv÷ GBW e·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3.j¨ve‡iUwi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u="sng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u="sng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u="sng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endParaRPr lang="en-US" sz="36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endParaRPr lang="en-US" sz="36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j¨ve‡iUix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wKU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‡µv I †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mwg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‡µv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GbvjvBwUK¨vj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ey‡iU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wc‡cU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/>
            <a:endParaRPr lang="en-US" sz="36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13776"/>
            <a:ext cx="8229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lvl="0" algn="ctr"/>
            <a:r>
              <a:rPr lang="en-US" sz="16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124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cvewjK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gv‡gbkvnx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-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imvqb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1g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cÎ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-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>    </a:t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j¨ve‡iUwi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Møvm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mvgM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&amp;ªx                  </a:t>
            </a:r>
          </a:p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`ªe¨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msiÿb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e¨env‡i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mZ©KZv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gvRnviæj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PŠayix</a:t>
            </a:r>
            <a:endParaRPr lang="en-US" sz="36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r"/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 algn="r"/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32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\New folder (2)\2016-08-16-00-28-01--8850079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71999" cy="6857999"/>
          </a:xfrm>
          <a:prstGeom prst="rect">
            <a:avLst/>
          </a:prstGeom>
          <a:noFill/>
        </p:spPr>
      </p:pic>
      <p:pic>
        <p:nvPicPr>
          <p:cNvPr id="2" name="Picture 2" descr="F:\Picture\New folder (2)\images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68580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00600" y="6581001"/>
            <a:ext cx="263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aseline="30000" dirty="0" err="1" smtClean="0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5400" baseline="30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aseline="30000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en-US" sz="5400" baseline="30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599" y="6019800"/>
            <a:ext cx="1105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30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ey‡iU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82231"/>
            <a:ext cx="3810000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KwbK¨vj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d¬v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¯‹,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Iqvk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evZj</a:t>
            </a:r>
            <a:endParaRPr lang="en-US" sz="4400" baseline="30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baseline="30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400" baseline="30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aseline="300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6000" baseline="30000" dirty="0" err="1" smtClean="0">
                <a:latin typeface="SutonnyMJ" pitchFamily="2" charset="0"/>
                <a:cs typeface="SutonnyMJ" pitchFamily="2" charset="0"/>
              </a:rPr>
              <a:t>wc‡cU</a:t>
            </a:r>
            <a:r>
              <a:rPr lang="en-US" sz="6000" baseline="30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aseline="30000" dirty="0" err="1" smtClean="0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6000" baseline="30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aseline="30000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en-US" sz="6000" baseline="30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F:\Picture\New folder (2)\images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"/>
            <a:ext cx="457200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60960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UvB‡Uªkb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Abygvcb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066801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SzuwK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SyuwKi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gvÎv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evSvi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wbav©wiZwm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j,SzwK,SzuwKi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gvÎv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mveavbZv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:                </a:t>
            </a:r>
          </a:p>
          <a:p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E:\Model-1\danger-minefield-sign-typical-isolated-over-white-background-52335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172" y="3048000"/>
            <a:ext cx="2052828" cy="1981200"/>
          </a:xfrm>
          <a:prstGeom prst="rect">
            <a:avLst/>
          </a:prstGeom>
          <a:noFill/>
        </p:spPr>
      </p:pic>
      <p:pic>
        <p:nvPicPr>
          <p:cNvPr id="2" name="Picture 2" descr="F:\Picture\New folder\20161117_131649-2.jpg"/>
          <p:cNvPicPr>
            <a:picLocks noChangeAspect="1" noChangeArrowheads="1"/>
          </p:cNvPicPr>
          <p:nvPr/>
        </p:nvPicPr>
        <p:blipFill>
          <a:blip r:embed="rId3"/>
          <a:srcRect t="8886" r="74167"/>
          <a:stretch>
            <a:fillRect/>
          </a:stretch>
        </p:blipFill>
        <p:spPr bwMode="auto">
          <a:xfrm>
            <a:off x="3352800" y="3048000"/>
            <a:ext cx="2362200" cy="1981200"/>
          </a:xfrm>
          <a:prstGeom prst="rect">
            <a:avLst/>
          </a:prstGeom>
          <a:noFill/>
        </p:spPr>
      </p:pic>
      <p:pic>
        <p:nvPicPr>
          <p:cNvPr id="1027" name="Picture 3" descr="F:\Picture\New folder\20161117_131649-2.jpg"/>
          <p:cNvPicPr>
            <a:picLocks noChangeAspect="1" noChangeArrowheads="1"/>
          </p:cNvPicPr>
          <p:nvPr/>
        </p:nvPicPr>
        <p:blipFill>
          <a:blip r:embed="rId3"/>
          <a:srcRect l="25833" t="11899" r="49167"/>
          <a:stretch>
            <a:fillRect/>
          </a:stretch>
        </p:blipFill>
        <p:spPr bwMode="auto">
          <a:xfrm>
            <a:off x="6096000" y="3048000"/>
            <a:ext cx="1981200" cy="1981200"/>
          </a:xfrm>
          <a:prstGeom prst="rect">
            <a:avLst/>
          </a:prstGeom>
          <a:noFill/>
        </p:spPr>
      </p:pic>
      <p:pic>
        <p:nvPicPr>
          <p:cNvPr id="1028" name="Picture 4" descr="F:\Picture\New folder\20161117_131649-1-2.jpg"/>
          <p:cNvPicPr>
            <a:picLocks noChangeAspect="1" noChangeArrowheads="1"/>
          </p:cNvPicPr>
          <p:nvPr/>
        </p:nvPicPr>
        <p:blipFill>
          <a:blip r:embed="rId4"/>
          <a:srcRect l="13333" t="11954" r="9167" b="11954"/>
          <a:stretch>
            <a:fillRect/>
          </a:stretch>
        </p:blipFill>
        <p:spPr bwMode="auto">
          <a:xfrm>
            <a:off x="1066800" y="6019800"/>
            <a:ext cx="7086600" cy="609600"/>
          </a:xfrm>
          <a:prstGeom prst="rect">
            <a:avLst/>
          </a:prstGeom>
          <a:noFill/>
        </p:spPr>
      </p:pic>
      <p:pic>
        <p:nvPicPr>
          <p:cNvPr id="7" name="Picture 4" descr="F:\Picture\New folder\20161117_131649-1-2.jpg"/>
          <p:cNvPicPr>
            <a:picLocks noChangeAspect="1" noChangeArrowheads="1"/>
          </p:cNvPicPr>
          <p:nvPr/>
        </p:nvPicPr>
        <p:blipFill>
          <a:blip r:embed="rId4"/>
          <a:srcRect l="13333" t="11954" r="9167" b="11954"/>
          <a:stretch>
            <a:fillRect/>
          </a:stretch>
        </p:blipFill>
        <p:spPr bwMode="auto">
          <a:xfrm>
            <a:off x="1143000" y="6019800"/>
            <a:ext cx="7086600" cy="609600"/>
          </a:xfrm>
          <a:prstGeom prst="rect">
            <a:avLst/>
          </a:prstGeom>
          <a:noFill/>
        </p:spPr>
      </p:pic>
      <p:pic>
        <p:nvPicPr>
          <p:cNvPr id="8" name="Picture 4" descr="F:\Picture\New folder\20161117_131649-1-2.jpg"/>
          <p:cNvPicPr>
            <a:picLocks noChangeAspect="1" noChangeArrowheads="1"/>
          </p:cNvPicPr>
          <p:nvPr/>
        </p:nvPicPr>
        <p:blipFill>
          <a:blip r:embed="rId4"/>
          <a:srcRect l="13333" t="11954" r="9167" b="11954"/>
          <a:stretch>
            <a:fillRect/>
          </a:stretch>
        </p:blipFill>
        <p:spPr bwMode="auto">
          <a:xfrm>
            <a:off x="1181100" y="6019800"/>
            <a:ext cx="7086600" cy="609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57600" y="5177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SzwKcyY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181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welv³ivmvqwbK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_©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Picture\New folder\20161117_131649-3.jpg"/>
          <p:cNvPicPr>
            <a:picLocks noChangeAspect="1" noChangeArrowheads="1"/>
          </p:cNvPicPr>
          <p:nvPr/>
        </p:nvPicPr>
        <p:blipFill>
          <a:blip r:embed="rId2"/>
          <a:srcRect l="1667" t="6679"/>
          <a:stretch>
            <a:fillRect/>
          </a:stretch>
        </p:blipFill>
        <p:spPr bwMode="auto">
          <a:xfrm>
            <a:off x="76200" y="3481372"/>
            <a:ext cx="8991600" cy="2462228"/>
          </a:xfrm>
          <a:prstGeom prst="rect">
            <a:avLst/>
          </a:prstGeom>
          <a:noFill/>
        </p:spPr>
      </p:pic>
      <p:pic>
        <p:nvPicPr>
          <p:cNvPr id="3074" name="Picture 2" descr="F:\Picture\New folder\20161117_131649-2.jpg"/>
          <p:cNvPicPr>
            <a:picLocks noChangeAspect="1" noChangeArrowheads="1"/>
          </p:cNvPicPr>
          <p:nvPr/>
        </p:nvPicPr>
        <p:blipFill>
          <a:blip r:embed="rId3"/>
          <a:srcRect l="2500" t="11747"/>
          <a:stretch>
            <a:fillRect/>
          </a:stretch>
        </p:blipFill>
        <p:spPr bwMode="auto">
          <a:xfrm>
            <a:off x="152400" y="381000"/>
            <a:ext cx="8915400" cy="2289938"/>
          </a:xfrm>
          <a:prstGeom prst="rect">
            <a:avLst/>
          </a:prstGeom>
          <a:noFill/>
        </p:spPr>
      </p:pic>
      <p:pic>
        <p:nvPicPr>
          <p:cNvPr id="3075" name="Picture 3" descr="F:\Picture\New folder\20161117_131649-1-2.jpg"/>
          <p:cNvPicPr>
            <a:picLocks noChangeAspect="1" noChangeArrowheads="1"/>
          </p:cNvPicPr>
          <p:nvPr/>
        </p:nvPicPr>
        <p:blipFill>
          <a:blip r:embed="rId4"/>
          <a:srcRect l="15000" t="14397" r="9167" b="9511"/>
          <a:stretch>
            <a:fillRect/>
          </a:stretch>
        </p:blipFill>
        <p:spPr bwMode="auto">
          <a:xfrm>
            <a:off x="1219200" y="6248400"/>
            <a:ext cx="6934200" cy="60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228600" y="2667000"/>
            <a:ext cx="172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SzuwKc~b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667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welv³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ivmvwbK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_©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572000" y="2743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&amp;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D”PPvc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msKzwPZ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M¨vm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347531" y="2743200"/>
            <a:ext cx="141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LqKvix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we‡ùviK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94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_©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94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mZ©KZv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wPý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5943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uuRviK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_©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\New folder\20160813_2325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8333" r="16667" b="555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j¨ve‡iUix‡Z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e¨en&amp;Z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hbÎcvwZ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wPÎ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icture\New folder\20160813_23250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</a:blip>
          <a:srcRect l="65208" r="16667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3" name="Picture 2" descr="F:\Picture\New folder\20160813_23250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" contrast="40000"/>
          </a:blip>
          <a:srcRect l="40833" r="34167" b="8889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631</TotalTime>
  <Words>336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   K¨v›Ub‡g›U cvewjK ¯‹zj I K‡jR †gv‡gbkvnx  welq - imvqb 1g cÎ Aa¨vq - cÖ_g 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Aa¨vq  t   cÖ_g  cwi‡e</dc:title>
  <dc:creator>HP</dc:creator>
  <cp:lastModifiedBy>HP</cp:lastModifiedBy>
  <cp:revision>134</cp:revision>
  <dcterms:created xsi:type="dcterms:W3CDTF">2015-05-04T08:07:25Z</dcterms:created>
  <dcterms:modified xsi:type="dcterms:W3CDTF">2016-11-19T04:40:37Z</dcterms:modified>
</cp:coreProperties>
</file>